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DD4C9-498E-4B64-A01C-199DC9A7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204F99-83D4-4A23-903F-B6C3414CC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1B824D-D813-4F8E-8EA4-AB1A768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9BE450-6AFC-430C-A0A7-3F0662AD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CF40DD-E8D1-4F07-AD99-B1F329B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3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2D62A5-A266-4CCA-A09F-968729B2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31EFC1-55AE-4398-A444-3A131310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235626-9986-4E14-B62F-97C1E2C2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76DB37-75D5-4B96-991E-D56F46A6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D7896F-EFCA-4AAF-B39D-75B8A71D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68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357A6E2-34F9-4604-85A7-0CD67BB45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54144C6-55A0-4733-9A7E-BFCF884F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5FD8A0-8723-4165-918A-3E765CFD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CF722E-9841-4498-A297-FBF17681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48076-EB4F-4255-863E-096D1BA5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81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761386-2CE5-4196-BBE9-2798DA0D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DF8D8A-F663-4A77-9B07-5B59A807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146928-CD07-4726-990C-4BC122A7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9F5498-AAB8-4738-82C8-FF9DDCD7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A51CD9-047B-4414-B715-298F9DCF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1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01F7FF-8AA1-4998-A5C0-6DBCFCD0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C17A14-EF66-4E67-B07B-5DAB16A4A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6F4F9A-72A4-404E-A892-481E1A8A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DDFC3B-048F-41DD-8139-01318028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8738E7-061E-4F0F-AB10-8F0607DF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7B520-7335-4AAC-93D2-C8FE86BE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11E933-9EA0-4549-AD25-33A756176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A6669D3-3A34-468D-BE21-F9AA3EE74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3924C1-80A6-4101-9680-619D1D7F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FA94A6-A51E-4850-BD3F-C03BDA91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98227F-4509-410A-B181-2F325CBF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11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4E2619-7CFD-4C8F-AFB3-D4E4AD70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073D1E-611D-456A-90CD-91560BAE9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468ABA-21CE-4CBE-96E9-FBDB47301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235E6C7-CAE9-4C91-8518-83DA61436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6CBA31E-F976-47FE-82EE-F8B6E2AA4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F2332E3-ADD4-4D32-81A4-71361F62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3F2E78A-B7C9-486C-9FEE-873B75B9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6D096C4-34F5-413E-8925-B379DA8A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7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C1052B-B7FE-499C-8428-1A41FC43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6B6A97-D382-421E-B244-D0C450AC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A82E7E0-8422-4D33-8B94-DC6F09FB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535CC9B-F90F-4DB5-BE4B-A4F171D4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17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8C678A5-1EAC-479C-A03B-7C5BE729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198D329-15DA-4DA4-AA42-1FC97EAA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0B5503-13A8-424B-89DA-56DA845B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45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D849CF-A7B9-4A5A-88BB-FF2AD243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905334-B911-4DC8-A1C0-6B4A89D6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DCF114-0BC6-42AB-945C-9FCE8C1B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E741378-5FBD-4D36-8724-C8B199F2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B68C76-16E7-4EA6-84A0-FDB3A5F6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89FD3B-B63E-418B-B94E-A6AB3B03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50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1339FA-AC98-4E1E-918E-34CFBA61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50CED55-542E-4705-9245-0E94BA796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60C321F-1738-4C23-A7A4-642C0E60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26389C-758C-4C7A-B772-FACA8ED1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6674D4-BBA5-43A7-850C-CF362932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555EC2-AB89-40D2-9887-374351DD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05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A42281D-71DE-47B0-9E72-645D17C8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9273001-9C23-44B2-A636-97010924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D49D3D-AD3B-4763-AB36-90534518F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F470-B52A-4DAD-8C9B-E037A468C04F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9E1F3D-AD80-42F6-AD0B-2DA1823D0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E31BC5-B2F4-413B-8D21-87ED80F3D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189A-C90A-4549-981E-E3078F0E2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29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A6A38E-02F9-467E-BE44-8162AE3A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315A97A-BF12-4F83-83C8-F20FAAD64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2" y="318154"/>
            <a:ext cx="11604355" cy="6221691"/>
          </a:xfrm>
        </p:spPr>
      </p:pic>
    </p:spTree>
    <p:extLst>
      <p:ext uri="{BB962C8B-B14F-4D97-AF65-F5344CB8AC3E}">
        <p14:creationId xmlns:p14="http://schemas.microsoft.com/office/powerpoint/2010/main" val="290270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6D72CB4-E2A6-4FD4-86FD-AC810E464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7" b="-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649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E54FA5-882A-49E3-83AD-D51A3183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77C6BA0D-A4BE-4F36-998C-64130063D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0" y="365125"/>
            <a:ext cx="11682650" cy="5847794"/>
          </a:xfrm>
        </p:spPr>
      </p:pic>
    </p:spTree>
    <p:extLst>
      <p:ext uri="{BB962C8B-B14F-4D97-AF65-F5344CB8AC3E}">
        <p14:creationId xmlns:p14="http://schemas.microsoft.com/office/powerpoint/2010/main" val="25461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E23E64-540F-4F3F-B589-F9F60840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D66B5AA-C8B2-47FE-B360-9245991C8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7" y="365125"/>
            <a:ext cx="9971365" cy="6317263"/>
          </a:xfrm>
        </p:spPr>
      </p:pic>
    </p:spTree>
    <p:extLst>
      <p:ext uri="{BB962C8B-B14F-4D97-AF65-F5344CB8AC3E}">
        <p14:creationId xmlns:p14="http://schemas.microsoft.com/office/powerpoint/2010/main" val="39507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FBB246-34A3-4712-B001-30CE2540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81DEE90-BB84-48A8-92B2-58D50ACD9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9659"/>
            <a:ext cx="10515600" cy="5978682"/>
          </a:xfrm>
        </p:spPr>
      </p:pic>
    </p:spTree>
    <p:extLst>
      <p:ext uri="{BB962C8B-B14F-4D97-AF65-F5344CB8AC3E}">
        <p14:creationId xmlns:p14="http://schemas.microsoft.com/office/powerpoint/2010/main" val="339420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44C92F5-10CA-46DF-ADF2-D9C85638D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4" y="505103"/>
            <a:ext cx="11022832" cy="5847794"/>
          </a:xfrm>
        </p:spPr>
      </p:pic>
    </p:spTree>
    <p:extLst>
      <p:ext uri="{BB962C8B-B14F-4D97-AF65-F5344CB8AC3E}">
        <p14:creationId xmlns:p14="http://schemas.microsoft.com/office/powerpoint/2010/main" val="209176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Geniş ekran</PresentationFormat>
  <Paragraphs>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Dilara Erdem</dc:creator>
  <cp:lastModifiedBy>cankaya</cp:lastModifiedBy>
  <cp:revision>1</cp:revision>
  <dcterms:created xsi:type="dcterms:W3CDTF">2021-02-10T11:01:06Z</dcterms:created>
  <dcterms:modified xsi:type="dcterms:W3CDTF">2021-02-11T12:04:39Z</dcterms:modified>
</cp:coreProperties>
</file>